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952E-6989-4AF9-AB20-14AF2D3B35A7}" type="datetimeFigureOut">
              <a:rPr lang="fr-FR" smtClean="0"/>
              <a:pPr/>
              <a:t>07/04/2016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89A0-8EED-4A5C-8FE1-7023CEC965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84327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952E-6989-4AF9-AB20-14AF2D3B35A7}" type="datetimeFigureOut">
              <a:rPr lang="fr-FR" smtClean="0"/>
              <a:pPr/>
              <a:t>07/04/2016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89A0-8EED-4A5C-8FE1-7023CEC965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20860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952E-6989-4AF9-AB20-14AF2D3B35A7}" type="datetimeFigureOut">
              <a:rPr lang="fr-FR" smtClean="0"/>
              <a:pPr/>
              <a:t>07/04/2016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89A0-8EED-4A5C-8FE1-7023CEC965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9890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952E-6989-4AF9-AB20-14AF2D3B35A7}" type="datetimeFigureOut">
              <a:rPr lang="fr-FR" smtClean="0"/>
              <a:pPr/>
              <a:t>07/04/2016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89A0-8EED-4A5C-8FE1-7023CEC965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14174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952E-6989-4AF9-AB20-14AF2D3B35A7}" type="datetimeFigureOut">
              <a:rPr lang="fr-FR" smtClean="0"/>
              <a:pPr/>
              <a:t>07/04/2016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89A0-8EED-4A5C-8FE1-7023CEC965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21151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952E-6989-4AF9-AB20-14AF2D3B35A7}" type="datetimeFigureOut">
              <a:rPr lang="fr-FR" smtClean="0"/>
              <a:pPr/>
              <a:t>07/04/2016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89A0-8EED-4A5C-8FE1-7023CEC965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48656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952E-6989-4AF9-AB20-14AF2D3B35A7}" type="datetimeFigureOut">
              <a:rPr lang="fr-FR" smtClean="0"/>
              <a:pPr/>
              <a:t>07/04/2016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89A0-8EED-4A5C-8FE1-7023CEC965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08240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952E-6989-4AF9-AB20-14AF2D3B35A7}" type="datetimeFigureOut">
              <a:rPr lang="fr-FR" smtClean="0"/>
              <a:pPr/>
              <a:t>07/04/2016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89A0-8EED-4A5C-8FE1-7023CEC965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58544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952E-6989-4AF9-AB20-14AF2D3B35A7}" type="datetimeFigureOut">
              <a:rPr lang="fr-FR" smtClean="0"/>
              <a:pPr/>
              <a:t>07/04/2016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89A0-8EED-4A5C-8FE1-7023CEC965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37916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952E-6989-4AF9-AB20-14AF2D3B35A7}" type="datetimeFigureOut">
              <a:rPr lang="fr-FR" smtClean="0"/>
              <a:pPr/>
              <a:t>07/04/2016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89A0-8EED-4A5C-8FE1-7023CEC965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86308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952E-6989-4AF9-AB20-14AF2D3B35A7}" type="datetimeFigureOut">
              <a:rPr lang="fr-FR" smtClean="0"/>
              <a:pPr/>
              <a:t>07/04/2016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89A0-8EED-4A5C-8FE1-7023CEC965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3925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8952E-6989-4AF9-AB20-14AF2D3B35A7}" type="datetimeFigureOut">
              <a:rPr lang="fr-FR" smtClean="0"/>
              <a:pPr/>
              <a:t>07/04/2016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589A0-8EED-4A5C-8FE1-7023CEC965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1002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19477" y="2396722"/>
            <a:ext cx="439248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ln>
                  <a:solidFill>
                    <a:schemeClr val="tx1"/>
                  </a:solidFill>
                </a:ln>
              </a:rPr>
              <a:t>Matis </a:t>
            </a:r>
            <a:r>
              <a:rPr lang="fr-FR" dirty="0">
                <a:ln>
                  <a:solidFill>
                    <a:schemeClr val="tx1"/>
                  </a:solidFill>
                </a:ln>
              </a:rPr>
              <a:t>FERRERE Portet sur </a:t>
            </a:r>
            <a:r>
              <a:rPr lang="fr-FR" dirty="0" smtClean="0">
                <a:ln>
                  <a:solidFill>
                    <a:schemeClr val="tx1"/>
                  </a:solidFill>
                </a:ln>
              </a:rPr>
              <a:t>Garonne</a:t>
            </a:r>
          </a:p>
          <a:p>
            <a:r>
              <a:rPr lang="fr-FR" dirty="0" smtClean="0">
                <a:ln>
                  <a:solidFill>
                    <a:schemeClr val="tx1"/>
                  </a:solidFill>
                </a:ln>
              </a:rPr>
              <a:t> ( 1</a:t>
            </a:r>
            <a:r>
              <a:rPr lang="fr-FR" baseline="30000" dirty="0" smtClean="0">
                <a:ln>
                  <a:solidFill>
                    <a:schemeClr val="tx1"/>
                  </a:solidFill>
                </a:ln>
              </a:rPr>
              <a:t>er</a:t>
            </a:r>
            <a:r>
              <a:rPr lang="fr-FR" dirty="0" smtClean="0">
                <a:ln>
                  <a:solidFill>
                    <a:schemeClr val="tx1"/>
                  </a:solidFill>
                </a:ln>
              </a:rPr>
              <a:t>, 210 pts) </a:t>
            </a:r>
          </a:p>
          <a:p>
            <a:r>
              <a:rPr lang="fr-FR" dirty="0" smtClean="0">
                <a:ln>
                  <a:solidFill>
                    <a:schemeClr val="tx1"/>
                  </a:solidFill>
                </a:ln>
              </a:rPr>
              <a:t>         </a:t>
            </a:r>
            <a:r>
              <a:rPr lang="fr-FR" dirty="0" err="1" smtClean="0">
                <a:ln>
                  <a:solidFill>
                    <a:schemeClr val="tx1"/>
                  </a:solidFill>
                </a:ln>
              </a:rPr>
              <a:t>Oihan</a:t>
            </a:r>
            <a:r>
              <a:rPr lang="fr-FR" dirty="0" smtClean="0">
                <a:ln>
                  <a:solidFill>
                    <a:schemeClr val="tx1"/>
                  </a:solidFill>
                </a:ln>
              </a:rPr>
              <a:t> LIGUET </a:t>
            </a:r>
            <a:r>
              <a:rPr lang="fr-FR" dirty="0" err="1" smtClean="0">
                <a:ln>
                  <a:solidFill>
                    <a:schemeClr val="tx1"/>
                  </a:solidFill>
                </a:ln>
              </a:rPr>
              <a:t>Mouguerre</a:t>
            </a:r>
            <a:r>
              <a:rPr lang="fr-FR" dirty="0" smtClean="0">
                <a:ln>
                  <a:solidFill>
                    <a:schemeClr val="tx1"/>
                  </a:solidFill>
                </a:ln>
              </a:rPr>
              <a:t> (8</a:t>
            </a:r>
            <a:r>
              <a:rPr lang="fr-FR" baseline="30000" dirty="0" smtClean="0">
                <a:ln>
                  <a:solidFill>
                    <a:schemeClr val="tx1"/>
                  </a:solidFill>
                </a:ln>
              </a:rPr>
              <a:t>ème</a:t>
            </a:r>
            <a:r>
              <a:rPr lang="fr-FR" dirty="0" smtClean="0">
                <a:ln>
                  <a:solidFill>
                    <a:schemeClr val="tx1"/>
                  </a:solidFill>
                </a:ln>
              </a:rPr>
              <a:t> 100 pts)</a:t>
            </a:r>
            <a:endParaRPr lang="fr-FR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799894" y="259390"/>
            <a:ext cx="403244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ln>
                  <a:solidFill>
                    <a:schemeClr val="tx1"/>
                  </a:solidFill>
                </a:ln>
              </a:rPr>
              <a:t>Loic LUBET Mont ( 2</a:t>
            </a:r>
            <a:r>
              <a:rPr lang="fr-FR" baseline="30000" dirty="0" smtClean="0">
                <a:ln>
                  <a:solidFill>
                    <a:schemeClr val="tx1"/>
                  </a:solidFill>
                </a:ln>
              </a:rPr>
              <a:t>ème</a:t>
            </a:r>
            <a:r>
              <a:rPr lang="fr-FR" dirty="0" smtClean="0">
                <a:ln>
                  <a:solidFill>
                    <a:schemeClr val="tx1"/>
                  </a:solidFill>
                </a:ln>
              </a:rPr>
              <a:t>  210 pts) </a:t>
            </a:r>
          </a:p>
          <a:p>
            <a:r>
              <a:rPr lang="fr-FR" dirty="0" smtClean="0">
                <a:ln>
                  <a:solidFill>
                    <a:schemeClr val="tx1"/>
                  </a:solidFill>
                </a:ln>
              </a:rPr>
              <a:t>                     Lilian CANDAU (7</a:t>
            </a:r>
            <a:r>
              <a:rPr lang="fr-FR" baseline="30000" dirty="0" smtClean="0">
                <a:ln>
                  <a:solidFill>
                    <a:schemeClr val="tx1"/>
                  </a:solidFill>
                </a:ln>
              </a:rPr>
              <a:t>ème</a:t>
            </a:r>
            <a:r>
              <a:rPr lang="fr-FR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fr-FR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fr-FR" dirty="0" smtClean="0">
                <a:ln>
                  <a:solidFill>
                    <a:schemeClr val="tx1"/>
                  </a:solidFill>
                </a:ln>
              </a:rPr>
              <a:t>105 pts)</a:t>
            </a:r>
            <a:endParaRPr lang="fr-FR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19477" y="5805264"/>
            <a:ext cx="439248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ln>
                  <a:solidFill>
                    <a:schemeClr val="tx1"/>
                  </a:solidFill>
                </a:ln>
              </a:rPr>
              <a:t>Damien COURTIOLS ( 3</a:t>
            </a:r>
            <a:r>
              <a:rPr lang="fr-FR" baseline="30000" dirty="0" smtClean="0">
                <a:ln>
                  <a:solidFill>
                    <a:schemeClr val="tx1"/>
                  </a:solidFill>
                </a:ln>
              </a:rPr>
              <a:t>ème</a:t>
            </a:r>
            <a:r>
              <a:rPr lang="fr-FR" dirty="0" smtClean="0">
                <a:ln>
                  <a:solidFill>
                    <a:schemeClr val="tx1"/>
                  </a:solidFill>
                </a:ln>
              </a:rPr>
              <a:t> , 160 pts) </a:t>
            </a:r>
          </a:p>
          <a:p>
            <a:r>
              <a:rPr lang="fr-FR" dirty="0" smtClean="0">
                <a:ln>
                  <a:solidFill>
                    <a:schemeClr val="tx1"/>
                  </a:solidFill>
                </a:ln>
              </a:rPr>
              <a:t>      Arthur ANETAS </a:t>
            </a:r>
            <a:r>
              <a:rPr lang="fr-FR" dirty="0" err="1" smtClean="0">
                <a:ln>
                  <a:solidFill>
                    <a:schemeClr val="tx1"/>
                  </a:solidFill>
                </a:ln>
              </a:rPr>
              <a:t>Mouguerre</a:t>
            </a:r>
            <a:r>
              <a:rPr lang="fr-FR" dirty="0" smtClean="0">
                <a:ln>
                  <a:solidFill>
                    <a:schemeClr val="tx1"/>
                  </a:solidFill>
                </a:ln>
              </a:rPr>
              <a:t> (6 </a:t>
            </a:r>
            <a:r>
              <a:rPr lang="fr-FR" baseline="30000" dirty="0" smtClean="0">
                <a:ln>
                  <a:solidFill>
                    <a:schemeClr val="tx1"/>
                  </a:solidFill>
                </a:ln>
              </a:rPr>
              <a:t>ème</a:t>
            </a:r>
            <a:r>
              <a:rPr lang="fr-FR" dirty="0" smtClean="0">
                <a:ln>
                  <a:solidFill>
                    <a:schemeClr val="tx1"/>
                  </a:solidFill>
                </a:ln>
              </a:rPr>
              <a:t> 120 pts)  </a:t>
            </a:r>
            <a:endParaRPr lang="fr-FR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427984" y="3645024"/>
            <a:ext cx="460851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ln>
                  <a:solidFill>
                    <a:schemeClr val="tx1"/>
                  </a:solidFill>
                </a:ln>
              </a:rPr>
              <a:t>Enzo DOUAT Tarbes ( 4</a:t>
            </a:r>
            <a:r>
              <a:rPr lang="fr-FR" baseline="30000" dirty="0" smtClean="0">
                <a:ln>
                  <a:solidFill>
                    <a:schemeClr val="tx1"/>
                  </a:solidFill>
                </a:ln>
              </a:rPr>
              <a:t>ème</a:t>
            </a:r>
            <a:r>
              <a:rPr lang="fr-FR" dirty="0" smtClean="0">
                <a:ln>
                  <a:solidFill>
                    <a:schemeClr val="tx1"/>
                  </a:solidFill>
                </a:ln>
              </a:rPr>
              <a:t> , 150 pts) </a:t>
            </a:r>
          </a:p>
          <a:p>
            <a:r>
              <a:rPr lang="fr-FR" dirty="0" smtClean="0">
                <a:ln>
                  <a:solidFill>
                    <a:schemeClr val="tx1"/>
                  </a:solidFill>
                </a:ln>
              </a:rPr>
              <a:t>            Tom </a:t>
            </a:r>
            <a:r>
              <a:rPr lang="fr-FR" dirty="0">
                <a:ln>
                  <a:solidFill>
                    <a:schemeClr val="tx1"/>
                  </a:solidFill>
                </a:ln>
              </a:rPr>
              <a:t>LAUILHE </a:t>
            </a:r>
            <a:r>
              <a:rPr lang="fr-FR" dirty="0" err="1">
                <a:ln>
                  <a:solidFill>
                    <a:schemeClr val="tx1"/>
                  </a:solidFill>
                </a:ln>
              </a:rPr>
              <a:t>Mouguerre</a:t>
            </a:r>
            <a:r>
              <a:rPr lang="fr-FR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fr-FR" dirty="0" smtClean="0">
                <a:ln>
                  <a:solidFill>
                    <a:schemeClr val="tx1"/>
                  </a:solidFill>
                </a:ln>
              </a:rPr>
              <a:t>(</a:t>
            </a:r>
            <a:r>
              <a:rPr lang="fr-FR" dirty="0">
                <a:ln>
                  <a:solidFill>
                    <a:schemeClr val="tx1"/>
                  </a:solidFill>
                </a:ln>
              </a:rPr>
              <a:t>5</a:t>
            </a:r>
            <a:r>
              <a:rPr lang="fr-FR" baseline="30000" dirty="0" smtClean="0">
                <a:ln>
                  <a:solidFill>
                    <a:schemeClr val="tx1"/>
                  </a:solidFill>
                </a:ln>
              </a:rPr>
              <a:t>ème</a:t>
            </a:r>
            <a:r>
              <a:rPr lang="fr-FR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fr-FR" dirty="0">
                <a:ln>
                  <a:solidFill>
                    <a:schemeClr val="tx1"/>
                  </a:solidFill>
                </a:ln>
              </a:rPr>
              <a:t>,</a:t>
            </a:r>
            <a:r>
              <a:rPr lang="fr-FR" dirty="0" smtClean="0">
                <a:ln>
                  <a:solidFill>
                    <a:schemeClr val="tx1"/>
                  </a:solidFill>
                </a:ln>
              </a:rPr>
              <a:t> 120 pts)</a:t>
            </a:r>
            <a:endParaRPr lang="fr-FR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306" y="4481716"/>
            <a:ext cx="1923377" cy="1772816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82748" y="4481716"/>
            <a:ext cx="1720554" cy="182176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9974" y="317746"/>
            <a:ext cx="1428797" cy="1791027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495" y="3499179"/>
            <a:ext cx="1753276" cy="209006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1760" y="300595"/>
            <a:ext cx="1360962" cy="182595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87600" y="3501008"/>
            <a:ext cx="1824360" cy="211604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72330" y="1142984"/>
            <a:ext cx="1129688" cy="2001162"/>
          </a:xfrm>
          <a:prstGeom prst="rect">
            <a:avLst/>
          </a:prstGeom>
        </p:spPr>
      </p:pic>
      <p:pic>
        <p:nvPicPr>
          <p:cNvPr id="1026" name="Image 14" descr="IMG_135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72066" y="1000108"/>
            <a:ext cx="1500198" cy="201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826753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74</Words>
  <Application>Microsoft Office PowerPoint</Application>
  <PresentationFormat>Affichage à l'écran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DDM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PETITS MAESTROS 2015/2016 Poussins Benjamins  Minimes</dc:title>
  <dc:creator>DAVAN Denis</dc:creator>
  <cp:lastModifiedBy>Añalie Davan</cp:lastModifiedBy>
  <cp:revision>24</cp:revision>
  <dcterms:created xsi:type="dcterms:W3CDTF">2016-04-06T14:40:01Z</dcterms:created>
  <dcterms:modified xsi:type="dcterms:W3CDTF">2016-04-07T17:56:16Z</dcterms:modified>
</cp:coreProperties>
</file>